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2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6"/>
  </p:notesMasterIdLst>
  <p:handoutMasterIdLst>
    <p:handoutMasterId r:id="rId7"/>
  </p:handoutMasterIdLst>
  <p:sldIdLst>
    <p:sldId id="438" r:id="rId2"/>
    <p:sldId id="455" r:id="rId3"/>
    <p:sldId id="406" r:id="rId4"/>
    <p:sldId id="424" r:id="rId5"/>
  </p:sldIdLst>
  <p:sldSz cx="12192000" cy="6858000"/>
  <p:notesSz cx="7099300" cy="10234613"/>
  <p:custDataLst>
    <p:tags r:id="rId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1" autoAdjust="0"/>
    <p:restoredTop sz="84834" autoAdjust="0"/>
  </p:normalViewPr>
  <p:slideViewPr>
    <p:cSldViewPr>
      <p:cViewPr varScale="1">
        <p:scale>
          <a:sx n="66" d="100"/>
          <a:sy n="66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F12E502-63BA-4E28-9D22-5439C38506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85"/>
    </mc:Choice>
    <mc:Fallback xmlns="">
      <p:transition spd="slow" advTm="94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60595" y="2057403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7B33761-8A77-487B-B719-1BCB1606FA0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339"/>
    </mc:Choice>
    <mc:Fallback xmlns="">
      <p:transition spd="slow" advTm="88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8A80230-4531-4095-85D7-9D3FCD52377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11"/>
    </mc:Choice>
    <mc:Fallback xmlns="">
      <p:transition spd="slow" advTm="75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level searched, so not so bad!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A5E6011-32EB-409F-81AD-A9A6DEC626E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627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0.3|2.8|9.1|0.3|0.4|47.9|0.3|0.3|10.2|0.9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7|0.3|0.3|0.4|2.9|0.6|0.6|0.6|0.4|0.5|44.3|0.6|0.3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27.2|30.6|15.6|7.3|16.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ED4A241252C948A6570CBF597C30C6" ma:contentTypeVersion="2" ma:contentTypeDescription="Create a new document." ma:contentTypeScope="" ma:versionID="642ab835f9e2758627252205c5329807">
  <xsd:schema xmlns:xsd="http://www.w3.org/2001/XMLSchema" xmlns:xs="http://www.w3.org/2001/XMLSchema" xmlns:p="http://schemas.microsoft.com/office/2006/metadata/properties" xmlns:ns2="2ccdc9e6-d4c0-4e94-abfa-623fd4851f43" targetNamespace="http://schemas.microsoft.com/office/2006/metadata/properties" ma:root="true" ma:fieldsID="b5cbe6211db0a1474812987228916e1c" ns2:_="">
    <xsd:import namespace="2ccdc9e6-d4c0-4e94-abfa-623fd4851f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dc9e6-d4c0-4e94-abfa-623fd4851f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8DF0530-976A-4AB2-9B4E-DE901DC6D42C}"/>
</file>

<file path=customXml/itemProps2.xml><?xml version="1.0" encoding="utf-8"?>
<ds:datastoreItem xmlns:ds="http://schemas.openxmlformats.org/officeDocument/2006/customXml" ds:itemID="{CEA6DFED-3CE0-4052-915B-ABF79E093B22}"/>
</file>

<file path=customXml/itemProps3.xml><?xml version="1.0" encoding="utf-8"?>
<ds:datastoreItem xmlns:ds="http://schemas.openxmlformats.org/officeDocument/2006/customXml" ds:itemID="{3CD57EFA-AB5E-4C08-AA82-21F457934807}"/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37483</TotalTime>
  <Words>291</Words>
  <Application>Microsoft Office PowerPoint</Application>
  <PresentationFormat>Widescreen</PresentationFormat>
  <Paragraphs>60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Wingdings</vt:lpstr>
      <vt:lpstr>dan-berkeley-nlp-v1</vt:lpstr>
      <vt:lpstr>General Tree Search</vt:lpstr>
      <vt:lpstr>Depth-First Search (DFS) Properties</vt:lpstr>
      <vt:lpstr>Breadth-First Search (BFS) Properties</vt:lpstr>
      <vt:lpstr>Iterative Deepening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Georg Christoph Gutjahr</cp:lastModifiedBy>
  <cp:revision>2003</cp:revision>
  <cp:lastPrinted>2014-01-23T07:59:40Z</cp:lastPrinted>
  <dcterms:created xsi:type="dcterms:W3CDTF">2004-08-27T04:16:05Z</dcterms:created>
  <dcterms:modified xsi:type="dcterms:W3CDTF">2020-10-13T02:54:46Z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0x010100D4ED4A241252C948A6570CBF597C30C6</vt:lpwstr>
  </property>
</Properties>
</file>